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Noto Sans CJK KR Regular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8A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410700"/>
            <a:ext cx="15240000" cy="342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303500" y="673100"/>
            <a:ext cx="2146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FFF3EB">
                    <a:alpha val="60000"/>
                  </a:srgbClr>
                </a:solidFill>
                <a:latin typeface="Noto Sans CJK KR Regular"/>
              </a:rPr>
              <a:t>www.makebud.com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44900" y="9258300"/>
            <a:ext cx="457200" cy="457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" id="7"/>
          <p:cNvSpPr txBox="true"/>
          <p:nvPr/>
        </p:nvSpPr>
        <p:spPr>
          <a:xfrm rot="0">
            <a:off x="16852900" y="9245600"/>
            <a:ext cx="977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3EB"/>
                </a:solidFill>
                <a:latin typeface="Noto Sans CJK KR Regular"/>
              </a:rPr>
              <a:t>BUD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56000" y="9740900"/>
            <a:ext cx="19177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00" b="false" i="false" u="none" strike="noStrike" spc="700">
                <a:solidFill>
                  <a:srgbClr val="FFF3EB">
                    <a:alpha val="52941"/>
                  </a:srgbClr>
                </a:solidFill>
                <a:latin typeface="Noto Sans CJK KR Regular"/>
              </a:rPr>
              <a:t>MAKE BUD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54700" y="4064000"/>
            <a:ext cx="2374900" cy="2374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25500" y="3619500"/>
            <a:ext cx="11506200" cy="288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16200" b="false" i="false" u="none" strike="noStrike" spc="-1300">
                <a:solidFill>
                  <a:srgbClr val="FFF3EB"/>
                </a:solidFill>
                <a:ea typeface="Noto Sans CJK KR Regular"/>
              </a:rPr>
              <a:t>새순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900" y="228600"/>
            <a:ext cx="54483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en-US" sz="1400" b="false" i="false" u="none" strike="noStrike" spc="700">
                <a:solidFill>
                  <a:srgbClr val="FFF3EB">
                    <a:alpha val="60000"/>
                  </a:srgbClr>
                </a:solidFill>
                <a:latin typeface="Noto Sans CJK KR Regular"/>
              </a:rPr>
              <a:t>NAVER CLOUD DEVOPS 14 FINAL PROJECT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75600" y="1282700"/>
            <a:ext cx="100076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ko-KR" sz="6000" b="false" i="false" u="none" strike="noStrike" spc="-400">
                <a:solidFill>
                  <a:srgbClr val="FFF3EB"/>
                </a:solidFill>
                <a:ea typeface="Noto Sans CJK KR Regular"/>
              </a:rPr>
              <a:t>귀농</a:t>
            </a:r>
            <a:r>
              <a:rPr lang="en-US" sz="6000" b="false" i="false" u="none" strike="noStrike" spc="-400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6000" b="false" i="false" u="none" strike="noStrike" spc="-400">
                <a:solidFill>
                  <a:srgbClr val="FFF3EB"/>
                </a:solidFill>
                <a:ea typeface="Noto Sans CJK KR Regular"/>
              </a:rPr>
              <a:t>귀촌</a:t>
            </a:r>
            <a:r>
              <a:rPr lang="en-US" sz="6000" b="false" i="false" u="none" strike="noStrike" spc="-400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6000" b="false" i="false" u="none" strike="noStrike" spc="-400">
                <a:solidFill>
                  <a:srgbClr val="FFF3EB"/>
                </a:solidFill>
                <a:ea typeface="Noto Sans CJK KR Regular"/>
              </a:rPr>
              <a:t>정보</a:t>
            </a:r>
            <a:r>
              <a:rPr lang="en-US" sz="6000" b="false" i="false" u="none" strike="noStrike" spc="-400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6000" b="false" i="false" u="none" strike="noStrike" spc="-400">
                <a:solidFill>
                  <a:srgbClr val="FFF3EB"/>
                </a:solidFill>
                <a:ea typeface="Noto Sans CJK KR Regular"/>
              </a:rPr>
              <a:t>제공</a:t>
            </a:r>
            <a:r>
              <a:rPr lang="en-US" sz="6000" b="false" i="false" u="none" strike="noStrike" spc="-400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6000" b="false" i="false" u="none" strike="noStrike" spc="-400">
                <a:solidFill>
                  <a:srgbClr val="FFF3EB"/>
                </a:solidFill>
                <a:ea typeface="Noto Sans CJK KR Regular"/>
              </a:rPr>
              <a:t>플랫폼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41300" y="2641600"/>
            <a:ext cx="4584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0470"/>
              </a:lnSpc>
            </a:pP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강윤상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권기윤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김민수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김재우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양지윤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이우성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8A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410700"/>
            <a:ext cx="15240000" cy="342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62200" y="3924300"/>
            <a:ext cx="14960600" cy="369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en-US" sz="6000" b="false" i="false" u="none" strike="noStrike" spc="-400">
                <a:solidFill>
                  <a:srgbClr val="FFF3EB"/>
                </a:solidFill>
                <a:latin typeface="Noto Sans CJK KR Regular"/>
              </a:rPr>
              <a:t>·</a:t>
            </a:r>
            <a:r>
              <a:rPr lang="ko-KR" sz="6000" b="false" i="false" u="none" strike="noStrike" spc="-400">
                <a:solidFill>
                  <a:srgbClr val="FFF3EB"/>
                </a:solidFill>
                <a:ea typeface="Noto Sans CJK KR Regular"/>
              </a:rPr>
              <a:t>주제</a:t>
            </a:r>
            <a:r>
              <a:rPr lang="en-US" sz="6000" b="false" i="false" u="none" strike="noStrike" spc="-400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6000" b="false" i="false" u="none" strike="noStrike" spc="-400">
                <a:solidFill>
                  <a:srgbClr val="FFF3EB"/>
                </a:solidFill>
                <a:ea typeface="Noto Sans CJK KR Regular"/>
              </a:rPr>
              <a:t>선정</a:t>
            </a:r>
          </a:p>
          <a:p>
            <a:pPr algn="l" lvl="0">
              <a:lnSpc>
                <a:spcPct val="143590"/>
              </a:lnSpc>
            </a:pPr>
            <a:r>
              <a:rPr lang="en-US" sz="6000" b="false" i="false" u="none" strike="noStrike" spc="-400">
                <a:solidFill>
                  <a:srgbClr val="FFF3EB"/>
                </a:solidFill>
                <a:latin typeface="Noto Sans CJK KR Regular"/>
              </a:rPr>
              <a:t>·</a:t>
            </a:r>
            <a:r>
              <a:rPr lang="ko-KR" sz="6000" b="false" i="false" u="none" strike="noStrike" spc="-400">
                <a:solidFill>
                  <a:srgbClr val="FFF3EB"/>
                </a:solidFill>
                <a:ea typeface="Noto Sans CJK KR Regular"/>
              </a:rPr>
              <a:t>기획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5500" y="1346200"/>
            <a:ext cx="3263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ko-KR" sz="7000" b="true" i="false" u="none" strike="noStrike">
                <a:solidFill>
                  <a:srgbClr val="FFF3EB"/>
                </a:solidFill>
                <a:ea typeface="Noto Sans CJK KR Regular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03500" y="673100"/>
            <a:ext cx="2146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FFF3EB">
                    <a:alpha val="60000"/>
                  </a:srgbClr>
                </a:solidFill>
                <a:latin typeface="Noto Sans CJK KR Regular"/>
              </a:rPr>
              <a:t>www.makebud.com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5900" y="228600"/>
            <a:ext cx="54483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en-US" sz="1400" b="false" i="false" u="none" strike="noStrike" spc="700">
                <a:solidFill>
                  <a:srgbClr val="FFF3EB">
                    <a:alpha val="60000"/>
                  </a:srgbClr>
                </a:solidFill>
                <a:latin typeface="Noto Sans CJK KR Regular"/>
              </a:rPr>
              <a:t>NAVER CLOUD DEVOPS 14 FINAL PROJECT PRESENTATION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44900" y="9258300"/>
            <a:ext cx="457200" cy="457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6852900" y="9245600"/>
            <a:ext cx="977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3EB"/>
                </a:solidFill>
                <a:latin typeface="Noto Sans CJK KR Regular"/>
              </a:rPr>
              <a:t>BUD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56000" y="9740900"/>
            <a:ext cx="19177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00" b="false" i="false" u="none" strike="noStrike" spc="700">
                <a:solidFill>
                  <a:srgbClr val="FFF3EB">
                    <a:alpha val="52941"/>
                  </a:srgbClr>
                </a:solidFill>
                <a:latin typeface="Noto Sans CJK KR Regular"/>
              </a:rPr>
              <a:t>MAKE BUD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26200" y="5994400"/>
            <a:ext cx="113792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975600" y="7823200"/>
            <a:ext cx="1778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en-US" sz="1800" b="false" i="false" u="none" strike="noStrike" spc="-100">
                <a:solidFill>
                  <a:srgbClr val="3F445C"/>
                </a:solidFill>
                <a:latin typeface="Noto Sans CJK KR Regular"/>
              </a:rPr>
              <a:t>  </a:t>
            </a:r>
            <a:r>
              <a:rPr lang="ko-KR" sz="1800" b="false" i="false" u="none" strike="noStrike" spc="-100">
                <a:solidFill>
                  <a:srgbClr val="3F445C"/>
                </a:solidFill>
                <a:ea typeface="Noto Sans CJK KR Regular"/>
              </a:rPr>
              <a:t>수도권</a:t>
            </a:r>
            <a:r>
              <a:rPr lang="en-US" sz="1800" b="false" i="false" u="none" strike="noStrike" spc="-100">
                <a:solidFill>
                  <a:srgbClr val="3F445C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3F445C"/>
                </a:solidFill>
                <a:ea typeface="Noto Sans CJK KR Regular"/>
              </a:rPr>
              <a:t>인구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51700" y="6527800"/>
            <a:ext cx="35306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en-US" sz="6500" b="false" i="false" u="none" strike="noStrike" spc="-1000">
                <a:solidFill>
                  <a:srgbClr val="3F445C"/>
                </a:solidFill>
                <a:latin typeface="Noto Sans CJK KR Regular"/>
              </a:rPr>
              <a:t>2,619</a:t>
            </a:r>
            <a:r>
              <a:rPr lang="ko-KR" sz="6500" b="false" i="false" u="none" strike="noStrike" spc="-1000">
                <a:solidFill>
                  <a:srgbClr val="3F445C"/>
                </a:solidFill>
                <a:ea typeface="Noto Sans CJK KR Regular"/>
              </a:rPr>
              <a:t>만명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80300" y="8699500"/>
            <a:ext cx="2921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2089"/>
              </a:lnSpc>
            </a:pPr>
            <a:r>
              <a:rPr lang="ko-KR" sz="1600" b="false" i="false" u="none" strike="noStrike" spc="-100">
                <a:solidFill>
                  <a:srgbClr val="3F445C">
                    <a:alpha val="70196"/>
                  </a:srgbClr>
                </a:solidFill>
                <a:ea typeface="Noto Sans CJK KR Regular"/>
              </a:rPr>
              <a:t>전국</a:t>
            </a:r>
            <a:r>
              <a:rPr lang="en-US" sz="1600" b="false" i="false" u="none" strike="noStrike" spc="-100">
                <a:solidFill>
                  <a:srgbClr val="3F445C">
                    <a:alpha val="70196"/>
                  </a:srgbClr>
                </a:solidFill>
                <a:latin typeface="Noto Sans CJK KR Regular"/>
              </a:rPr>
              <a:t> </a:t>
            </a:r>
            <a:r>
              <a:rPr lang="ko-KR" sz="1600" b="false" i="false" u="none" strike="noStrike" spc="-100">
                <a:solidFill>
                  <a:srgbClr val="3F445C">
                    <a:alpha val="70196"/>
                  </a:srgbClr>
                </a:solidFill>
                <a:ea typeface="Noto Sans CJK KR Regular"/>
              </a:rPr>
              <a:t>인구의</a:t>
            </a:r>
            <a:r>
              <a:rPr lang="en-US" sz="1600" b="false" i="false" u="none" strike="noStrike" spc="-100">
                <a:solidFill>
                  <a:srgbClr val="3F445C">
                    <a:alpha val="70196"/>
                  </a:srgbClr>
                </a:solidFill>
                <a:latin typeface="Noto Sans CJK KR Regular"/>
              </a:rPr>
              <a:t> 50.6%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08900" y="8255000"/>
            <a:ext cx="29083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023600" y="7874000"/>
            <a:ext cx="1803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ko-KR" sz="1800" b="false" i="false" u="none" strike="noStrike" spc="-100">
                <a:solidFill>
                  <a:srgbClr val="3F445C"/>
                </a:solidFill>
                <a:ea typeface="Noto Sans CJK KR Regular"/>
              </a:rPr>
              <a:t>감소한</a:t>
            </a:r>
            <a:r>
              <a:rPr lang="en-US" sz="1800" b="false" i="false" u="none" strike="noStrike" spc="-100">
                <a:solidFill>
                  <a:srgbClr val="3F445C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3F445C"/>
                </a:solidFill>
                <a:ea typeface="Noto Sans CJK KR Regular"/>
              </a:rPr>
              <a:t>농가</a:t>
            </a:r>
            <a:r>
              <a:rPr lang="en-US" sz="1800" b="false" i="false" u="none" strike="noStrike" spc="-100">
                <a:solidFill>
                  <a:srgbClr val="3F445C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3F445C"/>
                </a:solidFill>
                <a:ea typeface="Noto Sans CJK KR Regular"/>
              </a:rPr>
              <a:t>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23600" y="8699500"/>
            <a:ext cx="2921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1600" b="false" i="false" u="none" strike="noStrike" spc="-100">
                <a:solidFill>
                  <a:srgbClr val="3F445C">
                    <a:alpha val="70196"/>
                  </a:srgbClr>
                </a:solidFill>
                <a:latin typeface="Noto Sans CJK KR Regular"/>
              </a:rPr>
              <a:t>999 </a:t>
            </a:r>
            <a:r>
              <a:rPr lang="ko-KR" sz="1600" b="false" i="false" u="none" strike="noStrike" spc="-100">
                <a:solidFill>
                  <a:srgbClr val="3F445C">
                    <a:alpha val="70196"/>
                  </a:srgbClr>
                </a:solidFill>
                <a:ea typeface="Noto Sans CJK KR Regular"/>
              </a:rPr>
              <a:t>가구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23600" y="8255000"/>
            <a:ext cx="29083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325600" y="7874000"/>
            <a:ext cx="29337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ko-KR" sz="1800" b="false" i="false" u="none" strike="noStrike" spc="-100">
                <a:solidFill>
                  <a:srgbClr val="3F445C"/>
                </a:solidFill>
                <a:ea typeface="Noto Sans CJK KR Regular"/>
              </a:rPr>
              <a:t>귀농</a:t>
            </a:r>
            <a:r>
              <a:rPr lang="en-US" sz="1800" b="false" i="false" u="none" strike="noStrike" spc="-100">
                <a:solidFill>
                  <a:srgbClr val="3F445C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3F445C"/>
                </a:solidFill>
                <a:ea typeface="Noto Sans CJK KR Regular"/>
              </a:rPr>
              <a:t>귀촌</a:t>
            </a:r>
            <a:r>
              <a:rPr lang="en-US" sz="1800" b="false" i="false" u="none" strike="noStrike" spc="-100">
                <a:solidFill>
                  <a:srgbClr val="3F445C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3F445C"/>
                </a:solidFill>
                <a:ea typeface="Noto Sans CJK KR Regular"/>
              </a:rPr>
              <a:t>예산</a:t>
            </a:r>
            <a:r>
              <a:rPr lang="en-US" sz="1800" b="false" i="false" u="none" strike="noStrike" spc="-100">
                <a:solidFill>
                  <a:srgbClr val="3F445C"/>
                </a:solidFill>
                <a:latin typeface="Noto Sans CJK KR Regular"/>
              </a:rPr>
              <a:t> </a:t>
            </a:r>
            <a:r>
              <a:rPr lang="ko-KR" sz="1800" b="false" i="false" u="none" strike="noStrike" spc="-100">
                <a:solidFill>
                  <a:srgbClr val="3F445C"/>
                </a:solidFill>
                <a:ea typeface="Noto Sans CJK KR Regular"/>
              </a:rPr>
              <a:t>편성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25600" y="8699500"/>
            <a:ext cx="2921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1600" b="false" i="false" u="none" strike="noStrike" spc="-100">
                <a:solidFill>
                  <a:srgbClr val="3F445C">
                    <a:alpha val="70196"/>
                  </a:srgbClr>
                </a:solidFill>
                <a:ea typeface="Noto Sans CJK KR Regular"/>
              </a:rPr>
              <a:t>효과</a:t>
            </a:r>
            <a:r>
              <a:rPr lang="en-US" sz="1600" b="false" i="false" u="none" strike="noStrike" spc="-100">
                <a:solidFill>
                  <a:srgbClr val="3F445C">
                    <a:alpha val="70196"/>
                  </a:srgbClr>
                </a:solidFill>
                <a:latin typeface="Noto Sans CJK KR Regular"/>
              </a:rPr>
              <a:t> </a:t>
            </a:r>
            <a:r>
              <a:rPr lang="ko-KR" sz="1600" b="false" i="false" u="none" strike="noStrike" spc="-100">
                <a:solidFill>
                  <a:srgbClr val="3F445C">
                    <a:alpha val="70196"/>
                  </a:srgbClr>
                </a:solidFill>
                <a:ea typeface="Noto Sans CJK KR Regular"/>
              </a:rPr>
              <a:t>미비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25600" y="8255000"/>
            <a:ext cx="29083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41400" y="1587500"/>
            <a:ext cx="16700500" cy="349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ko-KR" sz="11000" b="false" i="false" u="none" strike="noStrike" spc="-1300">
                <a:solidFill>
                  <a:srgbClr val="456E2A"/>
                </a:solidFill>
                <a:ea typeface="Noto Sans CJK KR Regular"/>
              </a:rPr>
              <a:t>과도한</a:t>
            </a:r>
            <a:r>
              <a:rPr lang="en-US" sz="11000" b="false" i="false" u="none" strike="noStrike" spc="-1300">
                <a:solidFill>
                  <a:srgbClr val="456E2A"/>
                </a:solidFill>
                <a:latin typeface="Noto Sans CJK KR Regular"/>
              </a:rPr>
              <a:t> </a:t>
            </a:r>
            <a:r>
              <a:rPr lang="ko-KR" sz="11000" b="false" i="false" u="none" strike="noStrike" spc="-1300">
                <a:solidFill>
                  <a:srgbClr val="456E2A"/>
                </a:solidFill>
                <a:ea typeface="Noto Sans CJK KR Regular"/>
              </a:rPr>
              <a:t>수도권</a:t>
            </a:r>
            <a:r>
              <a:rPr lang="en-US" sz="11000" b="false" i="false" u="none" strike="noStrike" spc="-1300">
                <a:solidFill>
                  <a:srgbClr val="456E2A"/>
                </a:solidFill>
                <a:latin typeface="Noto Sans CJK KR Regular"/>
              </a:rPr>
              <a:t> </a:t>
            </a:r>
            <a:r>
              <a:rPr lang="ko-KR" sz="11000" b="false" i="false" u="none" strike="noStrike" spc="-1300">
                <a:solidFill>
                  <a:srgbClr val="456E2A"/>
                </a:solidFill>
                <a:ea typeface="Noto Sans CJK KR Regular"/>
              </a:rPr>
              <a:t>인구</a:t>
            </a:r>
            <a:r>
              <a:rPr lang="en-US" sz="11000" b="false" i="false" u="none" strike="noStrike" spc="-1300">
                <a:solidFill>
                  <a:srgbClr val="456E2A"/>
                </a:solidFill>
                <a:latin typeface="Noto Sans CJK KR Regular"/>
              </a:rPr>
              <a:t> </a:t>
            </a:r>
            <a:r>
              <a:rPr lang="ko-KR" sz="11000" b="false" i="false" u="none" strike="noStrike" spc="-1300">
                <a:solidFill>
                  <a:srgbClr val="456E2A"/>
                </a:solidFill>
                <a:ea typeface="Noto Sans CJK KR Regular"/>
              </a:rPr>
              <a:t>몰집</a:t>
            </a:r>
            <a:r>
              <a:rPr lang="en-US" sz="11000" b="false" i="false" u="none" strike="noStrike" spc="-1300">
                <a:solidFill>
                  <a:srgbClr val="456E2A"/>
                </a:solidFill>
                <a:latin typeface="Noto Sans CJK KR Regular"/>
              </a:rPr>
              <a:t>, </a:t>
            </a:r>
          </a:p>
          <a:p>
            <a:pPr algn="l" lvl="0">
              <a:lnSpc>
                <a:spcPct val="90470"/>
              </a:lnSpc>
            </a:pPr>
            <a:r>
              <a:rPr lang="ko-KR" sz="11000" b="false" i="false" u="none" strike="noStrike" spc="-1300">
                <a:solidFill>
                  <a:srgbClr val="456E2A"/>
                </a:solidFill>
                <a:ea typeface="Noto Sans CJK KR Regular"/>
              </a:rPr>
              <a:t>지방</a:t>
            </a:r>
            <a:r>
              <a:rPr lang="en-US" sz="11000" b="false" i="false" u="none" strike="noStrike" spc="-1300">
                <a:solidFill>
                  <a:srgbClr val="456E2A"/>
                </a:solidFill>
                <a:latin typeface="Noto Sans CJK KR Regular"/>
              </a:rPr>
              <a:t> </a:t>
            </a:r>
            <a:r>
              <a:rPr lang="ko-KR" sz="11000" b="false" i="false" u="none" strike="noStrike" spc="-1300">
                <a:solidFill>
                  <a:srgbClr val="456E2A"/>
                </a:solidFill>
                <a:ea typeface="Noto Sans CJK KR Regular"/>
              </a:rPr>
              <a:t>소멸</a:t>
            </a:r>
            <a:r>
              <a:rPr lang="en-US" sz="11000" b="false" i="false" u="none" strike="noStrike" spc="-1300">
                <a:solidFill>
                  <a:srgbClr val="456E2A"/>
                </a:solidFill>
                <a:latin typeface="Noto Sans CJK KR Regular"/>
              </a:rPr>
              <a:t> </a:t>
            </a:r>
            <a:r>
              <a:rPr lang="ko-KR" sz="11000" b="false" i="false" u="none" strike="noStrike" spc="-1300">
                <a:solidFill>
                  <a:srgbClr val="456E2A"/>
                </a:solidFill>
                <a:ea typeface="Noto Sans CJK KR Regular"/>
              </a:rPr>
              <a:t>위기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23600" y="6426200"/>
            <a:ext cx="30861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en-US" sz="8000" b="false" i="false" u="none" strike="noStrike" spc="-1300">
                <a:solidFill>
                  <a:srgbClr val="3F445C"/>
                </a:solidFill>
                <a:latin typeface="Noto Sans CJK KR Regular"/>
              </a:rPr>
              <a:t>10.9%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25600" y="6527800"/>
            <a:ext cx="30480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en-US" sz="6500" b="false" i="false" u="none" strike="noStrike" spc="-800">
                <a:solidFill>
                  <a:srgbClr val="3F445C"/>
                </a:solidFill>
                <a:latin typeface="Noto Sans CJK KR Regular"/>
              </a:rPr>
              <a:t>453</a:t>
            </a:r>
            <a:r>
              <a:rPr lang="ko-KR" sz="6500" b="false" i="false" u="none" strike="noStrike" spc="-800">
                <a:solidFill>
                  <a:srgbClr val="3F445C"/>
                </a:solidFill>
                <a:ea typeface="Noto Sans CJK KR Regular"/>
              </a:rPr>
              <a:t>억원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3700" y="241300"/>
            <a:ext cx="3886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en-US" sz="5500" b="false" i="false" u="none" strike="noStrike" spc="-300">
                <a:solidFill>
                  <a:srgbClr val="568A35"/>
                </a:solidFill>
                <a:latin typeface="Noto Sans CJK KR Regular"/>
              </a:rPr>
              <a:t>01 </a:t>
            </a:r>
            <a:r>
              <a:rPr lang="ko-KR" sz="5500" b="false" i="false" u="none" strike="noStrike" spc="-300">
                <a:solidFill>
                  <a:srgbClr val="568A35"/>
                </a:solidFill>
                <a:ea typeface="Noto Sans CJK KR Regular"/>
              </a:rPr>
              <a:t>주제선정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26200" y="5816600"/>
            <a:ext cx="1993900" cy="342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6200" y="10071100"/>
            <a:ext cx="18402300" cy="215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6680200" y="5829300"/>
            <a:ext cx="15113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0470"/>
              </a:lnSpc>
            </a:pPr>
            <a:r>
              <a:rPr lang="en-US" sz="1500" b="false" i="false" u="none" strike="noStrike" spc="-100">
                <a:solidFill>
                  <a:srgbClr val="FFFFFF"/>
                </a:solidFill>
                <a:latin typeface="Noto Sans CJK KR Regular"/>
              </a:rPr>
              <a:t>2023</a:t>
            </a:r>
            <a:r>
              <a:rPr lang="ko-KR" sz="1500" b="false" i="false" u="none" strike="noStrike" spc="-100">
                <a:solidFill>
                  <a:srgbClr val="FFFFFF"/>
                </a:solidFill>
                <a:ea typeface="Noto Sans CJK KR Regular"/>
              </a:rPr>
              <a:t>년</a:t>
            </a:r>
            <a:r>
              <a:rPr lang="en-US" sz="1500" b="false" i="false" u="none" strike="noStrike" spc="-10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1500" b="false" i="false" u="none" strike="noStrike" spc="-100">
                <a:solidFill>
                  <a:srgbClr val="FFFFFF"/>
                </a:solidFill>
                <a:ea typeface="Noto Sans CJK KR Regular"/>
              </a:rPr>
              <a:t>기준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344900" y="9258300"/>
            <a:ext cx="457200" cy="457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16852900" y="9245600"/>
            <a:ext cx="977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Noto Sans CJK KR Regular"/>
              </a:rPr>
              <a:t>BUD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256000" y="9740900"/>
            <a:ext cx="19177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00" b="false" i="false" u="none" strike="noStrike" spc="700">
                <a:solidFill>
                  <a:srgbClr val="000000">
                    <a:alpha val="52941"/>
                  </a:srgbClr>
                </a:solidFill>
                <a:latin typeface="Noto Sans CJK KR Regular"/>
              </a:rPr>
              <a:t>MAKE BUD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03500" y="673100"/>
            <a:ext cx="2146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>
                    <a:alpha val="60000"/>
                  </a:srgbClr>
                </a:solidFill>
                <a:latin typeface="Noto Sans CJK KR Regular"/>
              </a:rPr>
              <a:t>www.makebud.com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8A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3225800"/>
            <a:ext cx="3086100" cy="308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0">
            <a:off x="711200" y="3213100"/>
            <a:ext cx="3086100" cy="3086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8000" y="1244600"/>
            <a:ext cx="15570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ko-KR" sz="8000" b="false" i="false" u="none" strike="noStrike" spc="-1300">
                <a:solidFill>
                  <a:srgbClr val="FFF3EB"/>
                </a:solidFill>
                <a:ea typeface="Noto Sans CJK KR Regular"/>
              </a:rPr>
              <a:t>기존</a:t>
            </a:r>
            <a:r>
              <a:rPr lang="en-US" sz="8000" b="false" i="false" u="none" strike="noStrike" spc="-1300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8000" b="false" i="false" u="none" strike="noStrike" spc="-1300">
                <a:solidFill>
                  <a:srgbClr val="FFF3EB"/>
                </a:solidFill>
                <a:ea typeface="Noto Sans CJK KR Regular"/>
              </a:rPr>
              <a:t>플랫폼과의</a:t>
            </a:r>
            <a:r>
              <a:rPr lang="en-US" sz="8000" b="false" i="false" u="none" strike="noStrike" spc="-1300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8000" b="false" i="false" u="none" strike="noStrike" spc="-1300">
                <a:solidFill>
                  <a:srgbClr val="FFF3EB"/>
                </a:solidFill>
                <a:ea typeface="Noto Sans CJK KR Regular"/>
              </a:rPr>
              <a:t>차별점과</a:t>
            </a:r>
            <a:r>
              <a:rPr lang="en-US" sz="8000" b="false" i="false" u="none" strike="noStrike" spc="-1300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8000" b="false" i="false" u="none" strike="noStrike" spc="-1300">
                <a:solidFill>
                  <a:srgbClr val="FFF3EB"/>
                </a:solidFill>
                <a:ea typeface="Noto Sans CJK KR Regular"/>
              </a:rPr>
              <a:t>개선사안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76200" y="10071100"/>
            <a:ext cx="18402300" cy="215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82600" y="3937000"/>
            <a:ext cx="34798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1339"/>
              </a:lnSpc>
            </a:pPr>
            <a:r>
              <a:rPr lang="ko-KR" sz="6000" b="false" i="false" u="none" strike="noStrike" spc="-800">
                <a:solidFill>
                  <a:srgbClr val="FFF3EB"/>
                </a:solidFill>
                <a:ea typeface="Noto Sans CJK KR Regular"/>
              </a:rPr>
              <a:t>기존</a:t>
            </a:r>
            <a:r>
              <a:rPr lang="en-US" sz="6000" b="false" i="false" u="none" strike="noStrike" spc="-800">
                <a:solidFill>
                  <a:srgbClr val="FFF3EB"/>
                </a:solidFill>
                <a:latin typeface="Noto Sans CJK KR Regular"/>
              </a:rPr>
              <a:t> </a:t>
            </a:r>
          </a:p>
          <a:p>
            <a:pPr algn="ctr" lvl="0">
              <a:lnSpc>
                <a:spcPct val="81339"/>
              </a:lnSpc>
            </a:pPr>
            <a:r>
              <a:rPr lang="ko-KR" sz="6000" b="false" i="false" u="none" strike="noStrike" spc="-800">
                <a:solidFill>
                  <a:srgbClr val="FFF3EB"/>
                </a:solidFill>
                <a:ea typeface="Noto Sans CJK KR Regular"/>
              </a:rPr>
              <a:t>플랫폼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" y="114300"/>
            <a:ext cx="2603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en-US" sz="5500" b="false" i="false" u="none" strike="noStrike" spc="-300">
                <a:solidFill>
                  <a:srgbClr val="FFF3EB"/>
                </a:solidFill>
                <a:latin typeface="Noto Sans CJK KR Regular"/>
              </a:rPr>
              <a:t>02 </a:t>
            </a:r>
            <a:r>
              <a:rPr lang="ko-KR" sz="5500" b="false" i="false" u="none" strike="noStrike" spc="-300">
                <a:solidFill>
                  <a:srgbClr val="FFF3EB"/>
                </a:solidFill>
                <a:ea typeface="Noto Sans CJK KR Regular"/>
              </a:rPr>
              <a:t>기획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59300" y="3352800"/>
            <a:ext cx="7086600" cy="269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6279"/>
              </a:lnSpc>
            </a:pP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·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단순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정보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제공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역할</a:t>
            </a:r>
          </a:p>
          <a:p>
            <a:pPr algn="l" lvl="0">
              <a:lnSpc>
                <a:spcPct val="96279"/>
              </a:lnSpc>
            </a:pP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·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커뮤니티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활성화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X</a:t>
            </a:r>
          </a:p>
          <a:p>
            <a:pPr algn="l" lvl="0">
              <a:lnSpc>
                <a:spcPct val="96279"/>
              </a:lnSpc>
            </a:pP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·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필요한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물품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구매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/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판매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기능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X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2700" y="2806700"/>
            <a:ext cx="18351500" cy="6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706600" y="6527800"/>
            <a:ext cx="3086100" cy="308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 rot="0">
            <a:off x="14719300" y="6515100"/>
            <a:ext cx="3086100" cy="3086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490700" y="7620000"/>
            <a:ext cx="34798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1339"/>
              </a:lnSpc>
            </a:pPr>
            <a:r>
              <a:rPr lang="ko-KR" sz="6000" b="false" i="false" u="none" strike="noStrike" spc="-800">
                <a:solidFill>
                  <a:srgbClr val="FFF3EB"/>
                </a:solidFill>
                <a:ea typeface="Noto Sans CJK KR Regular"/>
              </a:rPr>
              <a:t>새순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70400" y="6502400"/>
            <a:ext cx="9791700" cy="269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6279"/>
              </a:lnSpc>
            </a:pP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·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정보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제공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역할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유지</a:t>
            </a:r>
          </a:p>
          <a:p>
            <a:pPr algn="r" lvl="0">
              <a:lnSpc>
                <a:spcPct val="96279"/>
              </a:lnSpc>
            </a:pP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·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커뮤니티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기능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활성화</a:t>
            </a:r>
          </a:p>
          <a:p>
            <a:pPr algn="r" lvl="0">
              <a:lnSpc>
                <a:spcPct val="96279"/>
              </a:lnSpc>
            </a:pP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·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필요한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물품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구매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/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판매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기능</a:t>
            </a:r>
            <a:r>
              <a:rPr lang="en-US" sz="35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3500" b="false" i="false" u="none" strike="noStrike">
                <a:solidFill>
                  <a:srgbClr val="FFF3EB"/>
                </a:solidFill>
                <a:ea typeface="Noto Sans CJK KR Regular"/>
              </a:rPr>
              <a:t>활성화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05900" y="8115300"/>
            <a:ext cx="510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6279"/>
              </a:lnSpc>
            </a:pPr>
            <a:r>
              <a:rPr lang="ko-KR" sz="2300" b="true" i="false" u="none" strike="noStrike">
                <a:solidFill>
                  <a:srgbClr val="FFCD4A"/>
                </a:solidFill>
                <a:ea typeface="Noto Sans CJK KR Regular"/>
              </a:rPr>
              <a:t>선배</a:t>
            </a:r>
            <a:r>
              <a:rPr lang="en-US" sz="2300" b="true" i="false" u="none" strike="noStrike">
                <a:solidFill>
                  <a:srgbClr val="FFCD4A"/>
                </a:solidFill>
                <a:latin typeface="Noto Sans CJK KR Regular"/>
              </a:rPr>
              <a:t> </a:t>
            </a:r>
            <a:r>
              <a:rPr lang="ko-KR" sz="2300" b="true" i="false" u="none" strike="noStrike">
                <a:solidFill>
                  <a:srgbClr val="FFCD4A"/>
                </a:solidFill>
                <a:ea typeface="Noto Sans CJK KR Regular"/>
              </a:rPr>
              <a:t>귀농</a:t>
            </a:r>
            <a:r>
              <a:rPr lang="en-US" sz="2300" b="true" i="false" u="none" strike="noStrike">
                <a:solidFill>
                  <a:srgbClr val="FFCD4A"/>
                </a:solidFill>
                <a:latin typeface="Noto Sans CJK KR Regular"/>
              </a:rPr>
              <a:t>, </a:t>
            </a:r>
            <a:r>
              <a:rPr lang="ko-KR" sz="2300" b="true" i="false" u="none" strike="noStrike">
                <a:solidFill>
                  <a:srgbClr val="FFCD4A"/>
                </a:solidFill>
                <a:ea typeface="Noto Sans CJK KR Regular"/>
              </a:rPr>
              <a:t>귀촌인과의</a:t>
            </a:r>
            <a:r>
              <a:rPr lang="en-US" sz="2300" b="true" i="false" u="none" strike="noStrike">
                <a:solidFill>
                  <a:srgbClr val="FFCD4A"/>
                </a:solidFill>
                <a:latin typeface="Noto Sans CJK KR Regular"/>
              </a:rPr>
              <a:t> </a:t>
            </a:r>
            <a:r>
              <a:rPr lang="ko-KR" sz="2300" b="true" i="false" u="none" strike="noStrike">
                <a:solidFill>
                  <a:srgbClr val="FFCD4A"/>
                </a:solidFill>
                <a:ea typeface="Noto Sans CJK KR Regular"/>
              </a:rPr>
              <a:t>멘토링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6700" y="9182100"/>
            <a:ext cx="5105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6279"/>
              </a:lnSpc>
            </a:pPr>
            <a:r>
              <a:rPr lang="ko-KR" sz="2300" b="false" i="false" u="none" strike="noStrike">
                <a:solidFill>
                  <a:srgbClr val="FFCD4A"/>
                </a:solidFill>
                <a:ea typeface="Noto Sans CJK KR Regular"/>
              </a:rPr>
              <a:t>모종</a:t>
            </a:r>
            <a:r>
              <a:rPr lang="en-US" sz="2300" b="false" i="false" u="none" strike="noStrike">
                <a:solidFill>
                  <a:srgbClr val="FFCD4A"/>
                </a:solidFill>
                <a:latin typeface="Noto Sans CJK KR Regular"/>
              </a:rPr>
              <a:t>, </a:t>
            </a:r>
            <a:r>
              <a:rPr lang="ko-KR" sz="2300" b="false" i="false" u="none" strike="noStrike">
                <a:solidFill>
                  <a:srgbClr val="FFCD4A"/>
                </a:solidFill>
                <a:ea typeface="Noto Sans CJK KR Regular"/>
              </a:rPr>
              <a:t>농기구</a:t>
            </a:r>
            <a:r>
              <a:rPr lang="en-US" sz="2300" b="false" i="false" u="none" strike="noStrike">
                <a:solidFill>
                  <a:srgbClr val="FFCD4A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FFCD4A"/>
                </a:solidFill>
                <a:ea typeface="Noto Sans CJK KR Regular"/>
              </a:rPr>
              <a:t>구매</a:t>
            </a:r>
            <a:r>
              <a:rPr lang="en-US" sz="2300" b="false" i="false" u="none" strike="noStrike">
                <a:solidFill>
                  <a:srgbClr val="FFCD4A"/>
                </a:solidFill>
                <a:latin typeface="Noto Sans CJK KR Regular"/>
              </a:rPr>
              <a:t> / </a:t>
            </a:r>
            <a:r>
              <a:rPr lang="ko-KR" sz="2300" b="false" i="false" u="none" strike="noStrike">
                <a:solidFill>
                  <a:srgbClr val="FFCD4A"/>
                </a:solidFill>
                <a:ea typeface="Noto Sans CJK KR Regular"/>
              </a:rPr>
              <a:t>작물</a:t>
            </a:r>
            <a:r>
              <a:rPr lang="en-US" sz="2300" b="false" i="false" u="none" strike="noStrike">
                <a:solidFill>
                  <a:srgbClr val="FFCD4A"/>
                </a:solidFill>
                <a:latin typeface="Noto Sans CJK KR Regular"/>
              </a:rPr>
              <a:t> </a:t>
            </a:r>
            <a:r>
              <a:rPr lang="ko-KR" sz="2300" b="false" i="false" u="none" strike="noStrike">
                <a:solidFill>
                  <a:srgbClr val="FFCD4A"/>
                </a:solidFill>
                <a:ea typeface="Noto Sans CJK KR Regular"/>
              </a:rPr>
              <a:t>판매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03500" y="673100"/>
            <a:ext cx="2146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FFF3EB">
                    <a:alpha val="60000"/>
                  </a:srgbClr>
                </a:solidFill>
                <a:latin typeface="Noto Sans CJK KR Regular"/>
              </a:rPr>
              <a:t>www.makebud.com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68A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410700"/>
            <a:ext cx="15240000" cy="342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25500" y="660400"/>
            <a:ext cx="70739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en-US" sz="1400" b="false" i="false" u="none" strike="noStrike" spc="700">
                <a:solidFill>
                  <a:srgbClr val="FFF3EB">
                    <a:alpha val="60000"/>
                  </a:srgbClr>
                </a:solidFill>
                <a:latin typeface="Noto Sans CJK KR Regular"/>
              </a:rPr>
              <a:t>THANK YOU FOR LISTENING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500" y="8978900"/>
            <a:ext cx="4584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0470"/>
              </a:lnSpc>
            </a:pP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강윤상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권기윤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김민수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김재우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양지윤</a:t>
            </a:r>
            <a:r>
              <a:rPr lang="en-US" sz="1700" b="false" i="false" u="none" strike="noStrike">
                <a:solidFill>
                  <a:srgbClr val="FFF3EB"/>
                </a:solidFill>
                <a:latin typeface="Noto Sans CJK KR Regular"/>
              </a:rPr>
              <a:t> </a:t>
            </a:r>
            <a:r>
              <a:rPr lang="ko-KR" sz="1700" b="false" i="false" u="none" strike="noStrike">
                <a:solidFill>
                  <a:srgbClr val="FFF3EB"/>
                </a:solidFill>
                <a:ea typeface="Noto Sans CJK KR Regular"/>
              </a:rPr>
              <a:t>이우성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44900" y="9258300"/>
            <a:ext cx="457200" cy="457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16852900" y="9245600"/>
            <a:ext cx="977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3EB"/>
                </a:solidFill>
                <a:latin typeface="Noto Sans CJK KR Regular"/>
              </a:rPr>
              <a:t>BUD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56000" y="9740900"/>
            <a:ext cx="19177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00" b="false" i="false" u="none" strike="noStrike" spc="700">
                <a:solidFill>
                  <a:srgbClr val="FFF3EB">
                    <a:alpha val="52941"/>
                  </a:srgbClr>
                </a:solidFill>
                <a:latin typeface="Noto Sans CJK KR Regular"/>
              </a:rPr>
              <a:t>MAKE BUD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03500" y="673100"/>
            <a:ext cx="21463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FFF3EB">
                    <a:alpha val="60000"/>
                  </a:srgbClr>
                </a:solidFill>
                <a:latin typeface="Noto Sans CJK KR Regular"/>
              </a:rPr>
              <a:t>www.makebud.com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4500" y="3073400"/>
            <a:ext cx="14820900" cy="388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1900" b="false" i="false" u="none" strike="noStrike">
                <a:solidFill>
                  <a:srgbClr val="FFF3EB"/>
                </a:solidFill>
                <a:latin typeface="Noto Sans CJK KR Regular"/>
              </a:rPr>
              <a:t>Thank you!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1900" y="8369300"/>
            <a:ext cx="457200" cy="457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1752600" y="8356600"/>
            <a:ext cx="9779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3EB"/>
                </a:solidFill>
                <a:latin typeface="Noto Sans CJK KR Regular"/>
              </a:rPr>
              <a:t>BUD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700" y="8851900"/>
            <a:ext cx="1917700" cy="15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00" b="false" i="false" u="none" strike="noStrike" spc="700">
                <a:solidFill>
                  <a:srgbClr val="FFF3EB">
                    <a:alpha val="52941"/>
                  </a:srgbClr>
                </a:solidFill>
                <a:latin typeface="Noto Sans CJK KR Regular"/>
              </a:rPr>
              <a:t>MAKE BUD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